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56" r:id="rId2"/>
    <p:sldId id="433" r:id="rId3"/>
    <p:sldId id="435" r:id="rId4"/>
    <p:sldId id="434" r:id="rId5"/>
    <p:sldId id="436" r:id="rId6"/>
    <p:sldId id="289" r:id="rId7"/>
  </p:sldIdLst>
  <p:sldSz cx="9144000" cy="5143500" type="screen16x9"/>
  <p:notesSz cx="9872663" cy="6797675"/>
  <p:embeddedFontLst>
    <p:embeddedFont>
      <p:font typeface="HY강M" panose="020B0600000101010101" charset="-127"/>
      <p:regular r:id="rId9"/>
    </p:embeddedFont>
    <p:embeddedFont>
      <p:font typeface="Yoon 윤고딕 520_TT" panose="020B0600000101010101" charset="-127"/>
      <p:regular r:id="rId10"/>
    </p:embeddedFont>
    <p:embeddedFont>
      <p:font typeface="Yoon 윤고딕 540_TT" panose="020B0600000101010101" charset="-127"/>
      <p:regular r:id="rId11"/>
    </p:embeddedFont>
    <p:embeddedFont>
      <p:font typeface="Yoon 윤명조 520_TT" panose="020B0600000101010101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  <p:embeddedFont>
      <p:font typeface="한컴 윤고딕 250" panose="02020603020101020101" pitchFamily="18" charset="-127"/>
      <p:regular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61" d="100"/>
          <a:sy n="161" d="100"/>
        </p:scale>
        <p:origin x="132" y="324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2019-07-07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84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2019-07-07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2019-07-07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2019-07-07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2019-07-07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2019-07-07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2019-07-07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2019-07-07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2019-07-07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2019-07-07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2019-07-07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2019-07-07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2019-07-07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788024" y="4572684"/>
            <a:ext cx="41044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  <a:p>
            <a:pPr algn="r"/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이정훈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2413" y="3523168"/>
            <a:ext cx="389916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Random Forest</a:t>
            </a:r>
            <a:endParaRPr lang="ko-KR" altLang="en-US" sz="16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14546" y="4146863"/>
            <a:ext cx="4514903" cy="253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|Naïve Bayes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를 사용해서 영화 장르 분류 모델 만들기ㅣ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213000" y="4026232"/>
            <a:ext cx="4717994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4EC50A43-09E1-42A7-A081-CA9656F992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864" y="388459"/>
            <a:ext cx="3722271" cy="290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726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990597" y="1241673"/>
            <a:ext cx="316280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Download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3C4B07D-6AB2-47E0-A142-A65FEED8BE5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CAF25FC-4730-456E-A1FF-46CC7CB053C2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Random Forest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BB4604D-2CF8-4401-B1FC-DDD18C69DC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Random Forest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영화 장르 분류 모델 만들기ㅣ</a:t>
              </a: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29C5287E-E912-4A5C-8DDE-1C4CACF805E3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받는 곳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https://github.com/vhrehfdl/ing_lab/tree/master/NB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54B2CE0-3ECC-4FFD-BFB4-F46F7FE30AD7}"/>
              </a:ext>
            </a:extLst>
          </p:cNvPr>
          <p:cNvGrpSpPr/>
          <p:nvPr/>
        </p:nvGrpSpPr>
        <p:grpSpPr>
          <a:xfrm>
            <a:off x="796074" y="1888701"/>
            <a:ext cx="7557025" cy="1403129"/>
            <a:chOff x="796074" y="1691267"/>
            <a:chExt cx="7557025" cy="1403129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E28D2CE-17A0-4530-BC12-5471FA800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6074" y="1691267"/>
              <a:ext cx="7557025" cy="1112424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8FD0EE7-BEC6-4D18-B2E7-C6A23F1ED93D}"/>
                </a:ext>
              </a:extLst>
            </p:cNvPr>
            <p:cNvSpPr txBox="1"/>
            <p:nvPr/>
          </p:nvSpPr>
          <p:spPr>
            <a:xfrm>
              <a:off x="3805159" y="2797583"/>
              <a:ext cx="1538855" cy="2968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0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한컴 윤고딕 250" panose="02020603020101020101" pitchFamily="18" charset="-127"/>
                  <a:ea typeface="-윤고딕310" panose="02030504000101010101"/>
                </a:rPr>
                <a:t>train.csv </a:t>
              </a:r>
              <a:r>
                <a:rPr lang="ko-KR" altLang="en-US" sz="10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한컴 윤고딕 250" panose="02020603020101020101" pitchFamily="18" charset="-127"/>
                  <a:ea typeface="-윤고딕310" panose="02030504000101010101"/>
                </a:rPr>
                <a:t>예시</a:t>
              </a:r>
              <a:endPara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E99947BF-142A-417B-B949-D82608873CF3}"/>
              </a:ext>
            </a:extLst>
          </p:cNvPr>
          <p:cNvGrpSpPr/>
          <p:nvPr/>
        </p:nvGrpSpPr>
        <p:grpSpPr>
          <a:xfrm>
            <a:off x="796074" y="3593966"/>
            <a:ext cx="7557025" cy="1146805"/>
            <a:chOff x="796074" y="3593966"/>
            <a:chExt cx="7557025" cy="1146805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3B14156B-624C-4768-A3C8-2AFD0CB31A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6074" y="3593966"/>
              <a:ext cx="7557025" cy="855038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F10C00A-6950-4FA1-AC5B-4F9A511AC1DC}"/>
                </a:ext>
              </a:extLst>
            </p:cNvPr>
            <p:cNvSpPr txBox="1"/>
            <p:nvPr/>
          </p:nvSpPr>
          <p:spPr>
            <a:xfrm>
              <a:off x="3728216" y="4443958"/>
              <a:ext cx="1692741" cy="2968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ct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0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한컴 윤고딕 250" panose="02020603020101020101" pitchFamily="18" charset="-127"/>
                  <a:ea typeface="-윤고딕310" panose="02030504000101010101"/>
                </a:rPr>
                <a:t>test.csv </a:t>
              </a:r>
              <a:r>
                <a:rPr lang="ko-KR" altLang="en-US" sz="10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한컴 윤고딕 250" panose="02020603020101020101" pitchFamily="18" charset="-127"/>
                  <a:ea typeface="-윤고딕310" panose="02030504000101010101"/>
                </a:rPr>
                <a:t>예시</a:t>
              </a:r>
              <a:endPara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8271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990597" y="1241673"/>
            <a:ext cx="316280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Train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확인하기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2B168613-09D8-4DFB-9E46-6E7D7BA744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1575280"/>
              </p:ext>
            </p:extLst>
          </p:nvPr>
        </p:nvGraphicFramePr>
        <p:xfrm>
          <a:off x="883918" y="2427734"/>
          <a:ext cx="737616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9360">
                  <a:extLst>
                    <a:ext uri="{9D8B030D-6E8A-4147-A177-3AD203B41FA5}">
                      <a16:colId xmlns:a16="http://schemas.microsoft.com/office/drawing/2014/main" val="29457525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90839565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268527757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77251928"/>
                    </a:ext>
                  </a:extLst>
                </a:gridCol>
                <a:gridCol w="1210274">
                  <a:extLst>
                    <a:ext uri="{9D8B030D-6E8A-4147-A177-3AD203B41FA5}">
                      <a16:colId xmlns:a16="http://schemas.microsoft.com/office/drawing/2014/main" val="697614377"/>
                    </a:ext>
                  </a:extLst>
                </a:gridCol>
                <a:gridCol w="1248446">
                  <a:extLst>
                    <a:ext uri="{9D8B030D-6E8A-4147-A177-3AD203B41FA5}">
                      <a16:colId xmlns:a16="http://schemas.microsoft.com/office/drawing/2014/main" val="6490064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Comedy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Drama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Science fiction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Thriller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war</a:t>
                      </a: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4057083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train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3919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5384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382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881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234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800074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test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460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580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36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85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611441817"/>
                  </a:ext>
                </a:extLst>
              </a:tr>
            </a:tbl>
          </a:graphicData>
        </a:graphic>
      </p:graphicFrame>
      <p:grpSp>
        <p:nvGrpSpPr>
          <p:cNvPr id="14" name="그룹 13">
            <a:extLst>
              <a:ext uri="{FF2B5EF4-FFF2-40B4-BE49-F238E27FC236}">
                <a16:creationId xmlns:a16="http://schemas.microsoft.com/office/drawing/2014/main" id="{EFEC7F42-35EA-4EBF-BB6B-AA2AE5DD788E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2601794-FF15-4881-90AA-0FA69E25B73E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Random Forest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50C4D6E-32C0-47DA-BFA7-045A506128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Random Forest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영화 장르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25309F15-4CB7-4169-AFD2-0F3558EFCDC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37681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Text -&gt; Count Vector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Count vector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사용해서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Random Forest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모델 만들기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2421992" y="2459413"/>
            <a:ext cx="4300016" cy="103502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plot = [“you know I want your love. because I love you.”]</a:t>
            </a:r>
          </a:p>
          <a:p>
            <a:pPr>
              <a:lnSpc>
                <a:spcPct val="150000"/>
              </a:lnSpc>
            </a:pP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[[1 1 2 1 2 1]]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{'because': 0 , 'you': 4, 'know': 1, 'love’: 2, 'want': 3, 'your': 5}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3D674EA-B8CA-4B80-9E13-0E45FACA4246}"/>
              </a:ext>
            </a:extLst>
          </p:cNvPr>
          <p:cNvSpPr txBox="1"/>
          <p:nvPr/>
        </p:nvSpPr>
        <p:spPr>
          <a:xfrm>
            <a:off x="3369712" y="3499073"/>
            <a:ext cx="2404572" cy="29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Text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데이터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Count vector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변환 예시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0834406-5491-4AB9-9CAD-8E40AB41AFA5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939DD9F-5CF2-4E27-8B95-1248F3F6778F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Random Forest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B90D151-2E5F-4623-A846-E5676A2AFF53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Random Forest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영화 장르 분류 모델 만들기ㅣ</a:t>
              </a: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894F484C-3A6A-4E1E-94A4-4B7734DCFFA6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0716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Evaluation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 측정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셋을 사용해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Accuracy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F1 Score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측정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2846154" y="2064524"/>
            <a:ext cx="3451693" cy="237943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accuracy_score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classification_report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[‘comedy’, ‘war’ … ‘thriller’]</a:t>
            </a: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[‘comedy’, ‘science fiction,’ … ‘war’]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accuracy_score(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print(classification_report(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))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D0A8AD7-A6D6-46CA-AD75-779FC2559AF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177457-F3C0-493A-83A3-BBB06ABDE4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Random Forest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35CA383-6371-45F9-9239-61CBE8D0C9E2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Random Forest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영화 장르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068F67AA-34E0-4209-9D87-C11B036EE1CA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8444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39722</TotalTime>
  <Words>290</Words>
  <Application>Microsoft Office PowerPoint</Application>
  <PresentationFormat>화면 슬라이드 쇼(16:9)</PresentationFormat>
  <Paragraphs>67</Paragraphs>
  <Slides>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5" baseType="lpstr">
      <vt:lpstr>HY강M</vt:lpstr>
      <vt:lpstr>맑은 고딕</vt:lpstr>
      <vt:lpstr>Yoon 윤고딕 520_TT</vt:lpstr>
      <vt:lpstr>Yoon 윤고딕 540_TT</vt:lpstr>
      <vt:lpstr>Yoon 윤명조 520_TT</vt:lpstr>
      <vt:lpstr>한컴 윤고딕 250</vt:lpstr>
      <vt:lpstr>Arial</vt:lpstr>
      <vt:lpstr>-윤고딕310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ailab27307</cp:lastModifiedBy>
  <cp:revision>540</cp:revision>
  <cp:lastPrinted>2019-03-13T04:17:53Z</cp:lastPrinted>
  <dcterms:created xsi:type="dcterms:W3CDTF">2014-11-02T09:10:55Z</dcterms:created>
  <dcterms:modified xsi:type="dcterms:W3CDTF">2019-07-07T12:00:11Z</dcterms:modified>
</cp:coreProperties>
</file>